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DA1E94-7472-4E5C-BEDB-072B701126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C02D00B-E575-472B-97D4-A94BC1148C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A5483F-E31F-4CFB-9A38-95E742C81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8A6AC6-2248-41EE-98BA-1A64A7AE8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309EDCC-258D-4502-A1A0-7683209EC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5977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A09DEE-382B-429F-A3DF-97CFC9825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32B615A-6251-4AA5-A30A-7E697743B1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FD3705-B526-452E-9A09-483CA5D23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ADC8BF-0BA8-45D3-8C14-6C6C42D63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FFF68B-5CFE-4DB2-8C70-BFE5D7388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0507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66D53D2-352B-447E-9ACC-5548D27E1D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8E0DE12-41CA-4A1A-9A42-0BFBD79B6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F687F19-1DEF-479C-8C8D-24E7B358E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96F9EBE-90E7-4E43-BBC0-5864C0146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B36018-8E3D-42A3-B034-7012CB475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7017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17667F-78DC-4E1E-96FA-7C91678E5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B543D84-9020-4033-BCBD-2BEE0AF38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D7EF7C4-F83E-4F7A-A565-15D1E8C29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9B9A341-1F44-4930-A703-8F239656D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C72BF1-DCB8-4420-A7D5-D4BADB51A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5149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FD832A-6A52-4DC4-BE6D-37B5C76A9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C532ED-D63B-408D-88DB-B48E130FC3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BA8DF4-B86B-46FB-8EB3-C365FC9E5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455E02-9EC3-426D-985F-83DB245FD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97993E-B639-42E5-B1C2-AFF06381A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7913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9BD4C5-3DEE-4C41-8AD5-B8BBFFB51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82F694-B203-4256-A78F-FBD4CEBFC1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CD82EB-575D-4982-8F0D-6C5342D5E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0D26C05-1B59-492C-9233-A324C4405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571D70-0BD9-419B-AB59-83A1B0188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0EBF565-B153-41D6-BD1D-8CB65B454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863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D62B24-7DA2-4F32-9906-C20BD3ABE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838F3CA-A840-4A16-B19E-094787AA6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47C4973-AAD1-4135-93F1-BDBF6A02E3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7A10872-0361-4EFA-8C89-665091CC2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C1E5385-039E-4BD1-886A-B6B8FC5E20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1988BB8-585B-4FAD-BDFD-17DD8200E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F94E063-455E-455B-AD7C-0DB336452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EB29FFB-B041-4BFE-9AA8-E71EB5E9C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230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7D5B1-0C85-46A5-88D0-53428C1E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19509E2-38AE-4ECE-B723-98A4F4835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FA7B7F2-CA68-46D5-9338-3A7410F3E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52E74B7-D25B-4014-88F5-51ADBE425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4854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D24EF4E-6802-472F-AA87-DA1A2ABAE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156B461-E767-4DD0-9723-8A2D36A80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5339FC9-FFA9-453F-8457-6CA74D981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293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03BCC-68B5-439E-B816-75346C454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15C74C-2042-46FF-A1EF-8723F44CC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7911D05-3E3A-44BA-A120-37E8BB73D8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E7B3F16-FC8C-42D6-975B-712BC9AF9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AF1289-E2A9-41B6-9A73-CF5CCC1B8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B215FF2-4619-43AF-B675-8D2838781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893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13607D-31AB-4D48-9820-D6709E101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A887581-D73A-4F02-B745-817AE559B2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1567EA-72E9-4439-8F40-F05315F022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1CB4F1A-E88C-4ABC-AE52-6447C70AB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365F430-4B0C-4076-BA5F-BF5F4947B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DEF1390-0D98-477A-B188-32FD885DB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3988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98E9126-BD2F-45F7-8647-23CB83CC9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C5875C0-4266-41B4-962F-60EC196B9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36B0739-3F78-4AB5-8FD8-24DF459F0A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A88F1-1EF6-47BF-9763-1310CDFC23E5}" type="datetimeFigureOut">
              <a:rPr lang="pt-BR" smtClean="0"/>
              <a:t>06/06/2018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AECCC9-8BF0-4731-8DE6-0C8C97DFAF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16974F1-6D3E-40DA-89C3-ED1C083DB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82357-9E82-4743-993D-82E92D0412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4165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5C0705-35C4-4501-AEAE-18E8F11896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Perlita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85521B2-DB37-4ECF-9631-7625A00CBB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1434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C62F3CA-AC1D-4738-94E3-60C353B78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65" y="216756"/>
            <a:ext cx="4608000" cy="34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336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do Office</vt:lpstr>
      <vt:lpstr>Perlita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Perlita</dc:title>
  <dc:creator>Luiz Henrique Dias Alves</dc:creator>
  <cp:lastModifiedBy>Luiz Henrique Dias Alves</cp:lastModifiedBy>
  <cp:revision>2</cp:revision>
  <dcterms:created xsi:type="dcterms:W3CDTF">2018-06-07T00:12:17Z</dcterms:created>
  <dcterms:modified xsi:type="dcterms:W3CDTF">2018-06-07T01:01:30Z</dcterms:modified>
</cp:coreProperties>
</file>

<file path=docProps/thumbnail.jpeg>
</file>